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9975" cy="42806938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BA42"/>
    <a:srgbClr val="29BA8A"/>
    <a:srgbClr val="466BB2"/>
    <a:srgbClr val="5EBA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94694" autoAdjust="0"/>
  </p:normalViewPr>
  <p:slideViewPr>
    <p:cSldViewPr snapToGrid="0">
      <p:cViewPr>
        <p:scale>
          <a:sx n="24" d="100"/>
          <a:sy n="24" d="100"/>
        </p:scale>
        <p:origin x="3498" y="-1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7005676"/>
            <a:ext cx="25737979" cy="14903156"/>
          </a:xfrm>
        </p:spPr>
        <p:txBody>
          <a:bodyPr anchor="b"/>
          <a:lstStyle>
            <a:lvl1pPr algn="ctr">
              <a:defRPr sz="1986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997" y="22483555"/>
            <a:ext cx="22709981" cy="10335098"/>
          </a:xfrm>
        </p:spPr>
        <p:txBody>
          <a:bodyPr/>
          <a:lstStyle>
            <a:lvl1pPr marL="0" indent="0" algn="ctr">
              <a:buNone/>
              <a:defRPr sz="7948"/>
            </a:lvl1pPr>
            <a:lvl2pPr marL="1514018" indent="0" algn="ctr">
              <a:buNone/>
              <a:defRPr sz="6623"/>
            </a:lvl2pPr>
            <a:lvl3pPr marL="3028036" indent="0" algn="ctr">
              <a:buNone/>
              <a:defRPr sz="5961"/>
            </a:lvl3pPr>
            <a:lvl4pPr marL="4542053" indent="0" algn="ctr">
              <a:buNone/>
              <a:defRPr sz="5298"/>
            </a:lvl4pPr>
            <a:lvl5pPr marL="6056071" indent="0" algn="ctr">
              <a:buNone/>
              <a:defRPr sz="5298"/>
            </a:lvl5pPr>
            <a:lvl6pPr marL="7570089" indent="0" algn="ctr">
              <a:buNone/>
              <a:defRPr sz="5298"/>
            </a:lvl6pPr>
            <a:lvl7pPr marL="9084107" indent="0" algn="ctr">
              <a:buNone/>
              <a:defRPr sz="5298"/>
            </a:lvl7pPr>
            <a:lvl8pPr marL="10598125" indent="0" algn="ctr">
              <a:buNone/>
              <a:defRPr sz="5298"/>
            </a:lvl8pPr>
            <a:lvl9pPr marL="12112142" indent="0" algn="ctr">
              <a:buNone/>
              <a:defRPr sz="5298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9109" y="2279073"/>
            <a:ext cx="6529120" cy="36276901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0" y="2279073"/>
            <a:ext cx="19208859" cy="36276901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979" y="10672020"/>
            <a:ext cx="26116478" cy="17806494"/>
          </a:xfrm>
        </p:spPr>
        <p:txBody>
          <a:bodyPr anchor="b"/>
          <a:lstStyle>
            <a:lvl1pPr>
              <a:defRPr sz="1986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979" y="28646970"/>
            <a:ext cx="26116478" cy="9364015"/>
          </a:xfrm>
        </p:spPr>
        <p:txBody>
          <a:bodyPr/>
          <a:lstStyle>
            <a:lvl1pPr marL="0" indent="0">
              <a:buNone/>
              <a:defRPr sz="7948">
                <a:solidFill>
                  <a:schemeClr val="tx1"/>
                </a:solidFill>
              </a:defRPr>
            </a:lvl1pPr>
            <a:lvl2pPr marL="1514018" indent="0">
              <a:buNone/>
              <a:defRPr sz="6623">
                <a:solidFill>
                  <a:schemeClr val="tx1">
                    <a:tint val="75000"/>
                  </a:schemeClr>
                </a:solidFill>
              </a:defRPr>
            </a:lvl2pPr>
            <a:lvl3pPr marL="3028036" indent="0">
              <a:buNone/>
              <a:defRPr sz="5961">
                <a:solidFill>
                  <a:schemeClr val="tx1">
                    <a:tint val="75000"/>
                  </a:schemeClr>
                </a:solidFill>
              </a:defRPr>
            </a:lvl3pPr>
            <a:lvl4pPr marL="4542053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4pPr>
            <a:lvl5pPr marL="605607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5pPr>
            <a:lvl6pPr marL="7570089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6pPr>
            <a:lvl7pPr marL="9084107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7pPr>
            <a:lvl8pPr marL="1059812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8pPr>
            <a:lvl9pPr marL="1211214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748" y="11395365"/>
            <a:ext cx="12868989" cy="2716060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9238" y="11395365"/>
            <a:ext cx="12868989" cy="2716060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279083"/>
            <a:ext cx="26116478" cy="8274029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695" y="10493648"/>
            <a:ext cx="12809847" cy="5142775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695" y="15636423"/>
            <a:ext cx="12809847" cy="2299882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9239" y="10493648"/>
            <a:ext cx="12872933" cy="5142775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9239" y="15636423"/>
            <a:ext cx="12872933" cy="2299882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796"/>
            <a:ext cx="9766080" cy="998828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933" y="6163416"/>
            <a:ext cx="15329237" cy="30420671"/>
          </a:xfrm>
        </p:spPr>
        <p:txBody>
          <a:bodyPr/>
          <a:lstStyle>
            <a:lvl1pPr>
              <a:defRPr sz="10597"/>
            </a:lvl1pPr>
            <a:lvl2pPr>
              <a:defRPr sz="9272"/>
            </a:lvl2pPr>
            <a:lvl3pPr>
              <a:defRPr sz="7948"/>
            </a:lvl3pPr>
            <a:lvl4pPr>
              <a:defRPr sz="6623"/>
            </a:lvl4pPr>
            <a:lvl5pPr>
              <a:defRPr sz="6623"/>
            </a:lvl5pPr>
            <a:lvl6pPr>
              <a:defRPr sz="6623"/>
            </a:lvl6pPr>
            <a:lvl7pPr>
              <a:defRPr sz="6623"/>
            </a:lvl7pPr>
            <a:lvl8pPr>
              <a:defRPr sz="6623"/>
            </a:lvl8pPr>
            <a:lvl9pPr>
              <a:defRPr sz="6623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082"/>
            <a:ext cx="9766080" cy="23791544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796"/>
            <a:ext cx="9766080" cy="998828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2933" y="6163416"/>
            <a:ext cx="15329237" cy="30420671"/>
          </a:xfrm>
        </p:spPr>
        <p:txBody>
          <a:bodyPr anchor="t"/>
          <a:lstStyle>
            <a:lvl1pPr marL="0" indent="0">
              <a:buNone/>
              <a:defRPr sz="10597"/>
            </a:lvl1pPr>
            <a:lvl2pPr marL="1514018" indent="0">
              <a:buNone/>
              <a:defRPr sz="9272"/>
            </a:lvl2pPr>
            <a:lvl3pPr marL="3028036" indent="0">
              <a:buNone/>
              <a:defRPr sz="7948"/>
            </a:lvl3pPr>
            <a:lvl4pPr marL="4542053" indent="0">
              <a:buNone/>
              <a:defRPr sz="6623"/>
            </a:lvl4pPr>
            <a:lvl5pPr marL="6056071" indent="0">
              <a:buNone/>
              <a:defRPr sz="6623"/>
            </a:lvl5pPr>
            <a:lvl6pPr marL="7570089" indent="0">
              <a:buNone/>
              <a:defRPr sz="6623"/>
            </a:lvl6pPr>
            <a:lvl7pPr marL="9084107" indent="0">
              <a:buNone/>
              <a:defRPr sz="6623"/>
            </a:lvl7pPr>
            <a:lvl8pPr marL="10598125" indent="0">
              <a:buNone/>
              <a:defRPr sz="6623"/>
            </a:lvl8pPr>
            <a:lvl9pPr marL="12112142" indent="0">
              <a:buNone/>
              <a:defRPr sz="6623"/>
            </a:lvl9pPr>
          </a:lstStyle>
          <a:p>
            <a:r>
              <a:rPr lang="pt-PT"/>
              <a:t>Arraste a imagem até ao marcador de posição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082"/>
            <a:ext cx="9766080" cy="23791544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749" y="2279083"/>
            <a:ext cx="26116478" cy="8274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749" y="11395365"/>
            <a:ext cx="26116478" cy="27160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8" y="39675699"/>
            <a:ext cx="6812994" cy="2279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69B3-2860-4320-B085-F50C98730F0F}" type="datetimeFigureOut">
              <a:rPr lang="pt-PT" smtClean="0"/>
              <a:t>05/09/2023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2" y="39675699"/>
            <a:ext cx="10219492" cy="2279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3" y="39675699"/>
            <a:ext cx="6812994" cy="2279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312F2-9588-4C66-9CA3-4A5034C61F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416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8036" rtl="0" eaLnBrk="1" latinLnBrk="0" hangingPunct="1">
        <a:lnSpc>
          <a:spcPct val="90000"/>
        </a:lnSpc>
        <a:spcBef>
          <a:spcPct val="0"/>
        </a:spcBef>
        <a:buNone/>
        <a:defRPr sz="145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7009" indent="-757009" algn="l" defTabSz="3028036" rtl="0" eaLnBrk="1" latinLnBrk="0" hangingPunct="1">
        <a:lnSpc>
          <a:spcPct val="90000"/>
        </a:lnSpc>
        <a:spcBef>
          <a:spcPts val="3312"/>
        </a:spcBef>
        <a:buFont typeface="Arial" panose="020B0604020202020204" pitchFamily="34" charset="0"/>
        <a:buChar char="•"/>
        <a:defRPr sz="9272" kern="1200">
          <a:solidFill>
            <a:schemeClr val="tx1"/>
          </a:solidFill>
          <a:latin typeface="+mn-lt"/>
          <a:ea typeface="+mn-ea"/>
          <a:cs typeface="+mn-cs"/>
        </a:defRPr>
      </a:lvl1pPr>
      <a:lvl2pPr marL="2271027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7948" kern="1200">
          <a:solidFill>
            <a:schemeClr val="tx1"/>
          </a:solidFill>
          <a:latin typeface="+mn-lt"/>
          <a:ea typeface="+mn-ea"/>
          <a:cs typeface="+mn-cs"/>
        </a:defRPr>
      </a:lvl2pPr>
      <a:lvl3pPr marL="3785045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623" kern="1200">
          <a:solidFill>
            <a:schemeClr val="tx1"/>
          </a:solidFill>
          <a:latin typeface="+mn-lt"/>
          <a:ea typeface="+mn-ea"/>
          <a:cs typeface="+mn-cs"/>
        </a:defRPr>
      </a:lvl3pPr>
      <a:lvl4pPr marL="5299062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813080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8327098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841116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1355134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869151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1pPr>
      <a:lvl2pPr marL="1514018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2pPr>
      <a:lvl3pPr marL="3028036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3pPr>
      <a:lvl4pPr marL="4542053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056071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7570089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084107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0598125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112142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5">
            <a:extLst>
              <a:ext uri="{FF2B5EF4-FFF2-40B4-BE49-F238E27FC236}">
                <a16:creationId xmlns:a16="http://schemas.microsoft.com/office/drawing/2014/main" id="{9752B57B-4311-D363-5E36-10EB45B48A6D}"/>
              </a:ext>
            </a:extLst>
          </p:cNvPr>
          <p:cNvSpPr txBox="1"/>
          <p:nvPr/>
        </p:nvSpPr>
        <p:spPr>
          <a:xfrm>
            <a:off x="720236" y="11737029"/>
            <a:ext cx="14506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88C121F-C742-7296-78A5-0D13C4B42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236" y="10579532"/>
            <a:ext cx="14004933" cy="914400"/>
          </a:xfrm>
          <a:prstGeom prst="rect">
            <a:avLst/>
          </a:prstGeom>
          <a:solidFill>
            <a:srgbClr val="73A514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E5D6A65A-F4C2-BD75-321A-EEF2AF680A10}"/>
              </a:ext>
            </a:extLst>
          </p:cNvPr>
          <p:cNvSpPr txBox="1"/>
          <p:nvPr/>
        </p:nvSpPr>
        <p:spPr>
          <a:xfrm>
            <a:off x="720236" y="7339891"/>
            <a:ext cx="28925793" cy="11132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820815">
              <a:spcBef>
                <a:spcPct val="20000"/>
              </a:spcBef>
              <a:defRPr/>
            </a:pPr>
            <a:r>
              <a:rPr lang="en-US" sz="6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A Title To Your Poster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2DC7820-0A21-5BA9-2FF6-35F99BCB92A1}"/>
              </a:ext>
            </a:extLst>
          </p:cNvPr>
          <p:cNvSpPr txBox="1"/>
          <p:nvPr/>
        </p:nvSpPr>
        <p:spPr>
          <a:xfrm>
            <a:off x="633944" y="8734630"/>
            <a:ext cx="28925794" cy="14219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University or Department Names if Needed</a:t>
            </a:r>
          </a:p>
        </p:txBody>
      </p:sp>
      <p:pic>
        <p:nvPicPr>
          <p:cNvPr id="15" name="Imagem 14" descr="Uma imagem com texto, verde, Tipo de letra, Gráficos">
            <a:extLst>
              <a:ext uri="{FF2B5EF4-FFF2-40B4-BE49-F238E27FC236}">
                <a16:creationId xmlns:a16="http://schemas.microsoft.com/office/drawing/2014/main" id="{7407952E-F4D6-0F2C-6FF7-4B8BD3ADD42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5502"/>
            <a:ext cx="29842423" cy="6947376"/>
          </a:xfrm>
          <a:prstGeom prst="rect">
            <a:avLst/>
          </a:prstGeom>
        </p:spPr>
      </p:pic>
      <p:sp>
        <p:nvSpPr>
          <p:cNvPr id="17" name="TextBox 19">
            <a:extLst>
              <a:ext uri="{FF2B5EF4-FFF2-40B4-BE49-F238E27FC236}">
                <a16:creationId xmlns:a16="http://schemas.microsoft.com/office/drawing/2014/main" id="{5C900533-78FE-3438-CCDA-AFBA5BEEFED4}"/>
              </a:ext>
            </a:extLst>
          </p:cNvPr>
          <p:cNvSpPr txBox="1"/>
          <p:nvPr/>
        </p:nvSpPr>
        <p:spPr>
          <a:xfrm>
            <a:off x="720236" y="25505886"/>
            <a:ext cx="14506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18" name="TextBox 220">
            <a:extLst>
              <a:ext uri="{FF2B5EF4-FFF2-40B4-BE49-F238E27FC236}">
                <a16:creationId xmlns:a16="http://schemas.microsoft.com/office/drawing/2014/main" id="{9FAF2808-84AE-3616-8BEC-59684B61549A}"/>
              </a:ext>
            </a:extLst>
          </p:cNvPr>
          <p:cNvSpPr txBox="1"/>
          <p:nvPr/>
        </p:nvSpPr>
        <p:spPr>
          <a:xfrm>
            <a:off x="15687210" y="25551218"/>
            <a:ext cx="14506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20" name="TextBox 221">
            <a:extLst>
              <a:ext uri="{FF2B5EF4-FFF2-40B4-BE49-F238E27FC236}">
                <a16:creationId xmlns:a16="http://schemas.microsoft.com/office/drawing/2014/main" id="{28C75F64-EF51-FE20-3529-80E1B5A4B890}"/>
              </a:ext>
            </a:extLst>
          </p:cNvPr>
          <p:cNvSpPr txBox="1"/>
          <p:nvPr/>
        </p:nvSpPr>
        <p:spPr>
          <a:xfrm>
            <a:off x="15554804" y="11737029"/>
            <a:ext cx="14506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53FD5FE4-7FC1-6827-F7B8-E6422B641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4804" y="10579532"/>
            <a:ext cx="14004934" cy="914400"/>
          </a:xfrm>
          <a:prstGeom prst="rect">
            <a:avLst/>
          </a:prstGeom>
          <a:solidFill>
            <a:srgbClr val="73A514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D6FB7CB7-0E3C-B5E8-7C03-05E9F3198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236" y="24346332"/>
            <a:ext cx="14004933" cy="914400"/>
          </a:xfrm>
          <a:prstGeom prst="rect">
            <a:avLst/>
          </a:prstGeom>
          <a:solidFill>
            <a:srgbClr val="73A514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C0CE8180-5AA2-66A2-625F-44AF6BCB6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4804" y="24346332"/>
            <a:ext cx="14004933" cy="914400"/>
          </a:xfrm>
          <a:prstGeom prst="rect">
            <a:avLst/>
          </a:prstGeom>
          <a:solidFill>
            <a:srgbClr val="73A514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25" name="TextBox 30">
            <a:extLst>
              <a:ext uri="{FF2B5EF4-FFF2-40B4-BE49-F238E27FC236}">
                <a16:creationId xmlns:a16="http://schemas.microsoft.com/office/drawing/2014/main" id="{F2EDC1B4-A6E9-28A2-3C15-44596E3F796D}"/>
              </a:ext>
            </a:extLst>
          </p:cNvPr>
          <p:cNvSpPr txBox="1"/>
          <p:nvPr/>
        </p:nvSpPr>
        <p:spPr>
          <a:xfrm>
            <a:off x="15687210" y="39326330"/>
            <a:ext cx="14506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7B066557-7CC1-79B0-F87E-1149BCE8F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4802" y="38116979"/>
            <a:ext cx="14004935" cy="914400"/>
          </a:xfrm>
          <a:prstGeom prst="rect">
            <a:avLst/>
          </a:prstGeom>
          <a:solidFill>
            <a:srgbClr val="73A514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pic>
        <p:nvPicPr>
          <p:cNvPr id="32" name="Imagem 31" descr="Uma imagem com texto, Tipo de letra, logótipo, branco">
            <a:extLst>
              <a:ext uri="{FF2B5EF4-FFF2-40B4-BE49-F238E27FC236}">
                <a16:creationId xmlns:a16="http://schemas.microsoft.com/office/drawing/2014/main" id="{2F6CEFEB-E8B2-121B-885A-1920E7DDF6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6" r="7148"/>
          <a:stretch/>
        </p:blipFill>
        <p:spPr>
          <a:xfrm>
            <a:off x="633943" y="40360000"/>
            <a:ext cx="14091225" cy="210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68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1061</TotalTime>
  <Words>78</Words>
  <Application>Microsoft Office PowerPoint</Application>
  <PresentationFormat>Personalizados</PresentationFormat>
  <Paragraphs>13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Diogo Santos</dc:creator>
  <cp:lastModifiedBy>Catarina Matos</cp:lastModifiedBy>
  <cp:revision>70</cp:revision>
  <dcterms:created xsi:type="dcterms:W3CDTF">2018-04-16T10:34:00Z</dcterms:created>
  <dcterms:modified xsi:type="dcterms:W3CDTF">2023-09-05T15:37:14Z</dcterms:modified>
</cp:coreProperties>
</file>