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  <p:sldMasterId id="2147483672" r:id="rId3"/>
  </p:sldMasterIdLst>
  <p:sldIdLst>
    <p:sldId id="258" r:id="rId4"/>
    <p:sldId id="260" r:id="rId5"/>
    <p:sldId id="263" r:id="rId6"/>
    <p:sldId id="264" r:id="rId7"/>
    <p:sldId id="261" r:id="rId8"/>
    <p:sldId id="262" r:id="rId9"/>
    <p:sldId id="259" r:id="rId10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D3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0DC5DB-0F9F-4EC3-AAC8-874F6D63768F}" v="3" dt="2023-09-14T12:05:12.5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77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6/11/relationships/changesInfo" Target="changesInfos/changesInfo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arina Nobre" userId="b9686a77-4a94-4a17-a945-5262da00e55f" providerId="ADAL" clId="{CB0DC5DB-0F9F-4EC3-AAC8-874F6D63768F}"/>
    <pc:docChg chg="custSel addSld addMainMaster modMainMaster">
      <pc:chgData name="Catarina Nobre" userId="b9686a77-4a94-4a17-a945-5262da00e55f" providerId="ADAL" clId="{CB0DC5DB-0F9F-4EC3-AAC8-874F6D63768F}" dt="2023-09-14T12:05:33.061" v="137" actId="680"/>
      <pc:docMkLst>
        <pc:docMk/>
      </pc:docMkLst>
      <pc:sldChg chg="new">
        <pc:chgData name="Catarina Nobre" userId="b9686a77-4a94-4a17-a945-5262da00e55f" providerId="ADAL" clId="{CB0DC5DB-0F9F-4EC3-AAC8-874F6D63768F}" dt="2023-09-14T12:05:27.921" v="136" actId="680"/>
        <pc:sldMkLst>
          <pc:docMk/>
          <pc:sldMk cId="3481752446" sldId="263"/>
        </pc:sldMkLst>
      </pc:sldChg>
      <pc:sldChg chg="new">
        <pc:chgData name="Catarina Nobre" userId="b9686a77-4a94-4a17-a945-5262da00e55f" providerId="ADAL" clId="{CB0DC5DB-0F9F-4EC3-AAC8-874F6D63768F}" dt="2023-09-14T12:05:33.061" v="137" actId="680"/>
        <pc:sldMkLst>
          <pc:docMk/>
          <pc:sldMk cId="27509999" sldId="264"/>
        </pc:sldMkLst>
      </pc:sldChg>
      <pc:sldMasterChg chg="addSp delSp modSp mod">
        <pc:chgData name="Catarina Nobre" userId="b9686a77-4a94-4a17-a945-5262da00e55f" providerId="ADAL" clId="{CB0DC5DB-0F9F-4EC3-AAC8-874F6D63768F}" dt="2023-09-14T12:03:48.478" v="127" actId="1076"/>
        <pc:sldMasterMkLst>
          <pc:docMk/>
          <pc:sldMasterMk cId="3943390101" sldId="2147483648"/>
        </pc:sldMasterMkLst>
        <pc:spChg chg="add mod ord">
          <ac:chgData name="Catarina Nobre" userId="b9686a77-4a94-4a17-a945-5262da00e55f" providerId="ADAL" clId="{CB0DC5DB-0F9F-4EC3-AAC8-874F6D63768F}" dt="2023-09-14T12:03:28.687" v="120" actId="207"/>
          <ac:spMkLst>
            <pc:docMk/>
            <pc:sldMasterMk cId="3943390101" sldId="2147483648"/>
            <ac:spMk id="3" creationId="{0B1FD043-EA75-ACE1-362B-26766B0B0941}"/>
          </ac:spMkLst>
        </pc:spChg>
        <pc:spChg chg="mod">
          <ac:chgData name="Catarina Nobre" userId="b9686a77-4a94-4a17-a945-5262da00e55f" providerId="ADAL" clId="{CB0DC5DB-0F9F-4EC3-AAC8-874F6D63768F}" dt="2023-09-14T12:02:22.434" v="14" actId="14100"/>
          <ac:spMkLst>
            <pc:docMk/>
            <pc:sldMasterMk cId="3943390101" sldId="2147483648"/>
            <ac:spMk id="6" creationId="{CFBF79AA-69F9-5C61-0012-246BAE479F50}"/>
          </ac:spMkLst>
        </pc:spChg>
        <pc:spChg chg="mod">
          <ac:chgData name="Catarina Nobre" userId="b9686a77-4a94-4a17-a945-5262da00e55f" providerId="ADAL" clId="{CB0DC5DB-0F9F-4EC3-AAC8-874F6D63768F}" dt="2023-09-14T12:02:18.999" v="13" actId="1076"/>
          <ac:spMkLst>
            <pc:docMk/>
            <pc:sldMasterMk cId="3943390101" sldId="2147483648"/>
            <ac:spMk id="12" creationId="{1B45D4B9-72BB-604D-5296-C55758C8D57D}"/>
          </ac:spMkLst>
        </pc:spChg>
        <pc:picChg chg="add mod modCrop">
          <ac:chgData name="Catarina Nobre" userId="b9686a77-4a94-4a17-a945-5262da00e55f" providerId="ADAL" clId="{CB0DC5DB-0F9F-4EC3-AAC8-874F6D63768F}" dt="2023-09-14T12:02:04.042" v="10" actId="1076"/>
          <ac:picMkLst>
            <pc:docMk/>
            <pc:sldMasterMk cId="3943390101" sldId="2147483648"/>
            <ac:picMk id="2" creationId="{EF8EEF20-DC3A-6728-FF74-ABEBB4F749D7}"/>
          </ac:picMkLst>
        </pc:picChg>
        <pc:picChg chg="mod">
          <ac:chgData name="Catarina Nobre" userId="b9686a77-4a94-4a17-a945-5262da00e55f" providerId="ADAL" clId="{CB0DC5DB-0F9F-4EC3-AAC8-874F6D63768F}" dt="2023-09-14T12:03:48.478" v="127" actId="1076"/>
          <ac:picMkLst>
            <pc:docMk/>
            <pc:sldMasterMk cId="3943390101" sldId="2147483648"/>
            <ac:picMk id="7" creationId="{62954844-EBE5-AD84-3079-589F7F95E1C2}"/>
          </ac:picMkLst>
        </pc:picChg>
        <pc:cxnChg chg="del mod">
          <ac:chgData name="Catarina Nobre" userId="b9686a77-4a94-4a17-a945-5262da00e55f" providerId="ADAL" clId="{CB0DC5DB-0F9F-4EC3-AAC8-874F6D63768F}" dt="2023-09-14T12:03:08.753" v="98" actId="478"/>
          <ac:cxnSpMkLst>
            <pc:docMk/>
            <pc:sldMasterMk cId="3943390101" sldId="2147483648"/>
            <ac:cxnSpMk id="14" creationId="{93294E5B-BB3C-7281-87BE-40564ADC13B2}"/>
          </ac:cxnSpMkLst>
        </pc:cxnChg>
      </pc:sldMasterChg>
      <pc:sldMasterChg chg="addSp delSp modSp new mod addSldLayout">
        <pc:chgData name="Catarina Nobre" userId="b9686a77-4a94-4a17-a945-5262da00e55f" providerId="ADAL" clId="{CB0DC5DB-0F9F-4EC3-AAC8-874F6D63768F}" dt="2023-09-14T12:05:19.789" v="135" actId="14100"/>
        <pc:sldMasterMkLst>
          <pc:docMk/>
          <pc:sldMasterMk cId="843405848" sldId="2147483672"/>
        </pc:sldMasterMkLst>
        <pc:spChg chg="mod">
          <ac:chgData name="Catarina Nobre" userId="b9686a77-4a94-4a17-a945-5262da00e55f" providerId="ADAL" clId="{CB0DC5DB-0F9F-4EC3-AAC8-874F6D63768F}" dt="2023-09-14T12:05:04.139" v="130" actId="1076"/>
          <ac:spMkLst>
            <pc:docMk/>
            <pc:sldMasterMk cId="843405848" sldId="2147483672"/>
            <ac:spMk id="2" creationId="{869E3F62-12A9-A7E3-52EA-E71D049283E3}"/>
          </ac:spMkLst>
        </pc:spChg>
        <pc:spChg chg="mod">
          <ac:chgData name="Catarina Nobre" userId="b9686a77-4a94-4a17-a945-5262da00e55f" providerId="ADAL" clId="{CB0DC5DB-0F9F-4EC3-AAC8-874F6D63768F}" dt="2023-09-14T12:05:07.270" v="131" actId="1076"/>
          <ac:spMkLst>
            <pc:docMk/>
            <pc:sldMasterMk cId="843405848" sldId="2147483672"/>
            <ac:spMk id="3" creationId="{C297F1F4-588B-C025-7C2A-CE24409FFDFE}"/>
          </ac:spMkLst>
        </pc:spChg>
        <pc:spChg chg="add del mod">
          <ac:chgData name="Catarina Nobre" userId="b9686a77-4a94-4a17-a945-5262da00e55f" providerId="ADAL" clId="{CB0DC5DB-0F9F-4EC3-AAC8-874F6D63768F}" dt="2023-09-14T12:05:09.731" v="132" actId="478"/>
          <ac:spMkLst>
            <pc:docMk/>
            <pc:sldMasterMk cId="843405848" sldId="2147483672"/>
            <ac:spMk id="7" creationId="{0EFBC3D2-8B32-46E1-E825-BC151787684E}"/>
          </ac:spMkLst>
        </pc:spChg>
        <pc:spChg chg="add mod">
          <ac:chgData name="Catarina Nobre" userId="b9686a77-4a94-4a17-a945-5262da00e55f" providerId="ADAL" clId="{CB0DC5DB-0F9F-4EC3-AAC8-874F6D63768F}" dt="2023-09-14T12:05:00.359" v="129"/>
          <ac:spMkLst>
            <pc:docMk/>
            <pc:sldMasterMk cId="843405848" sldId="2147483672"/>
            <ac:spMk id="8" creationId="{E4AA711D-D11B-2F91-FB84-0DF2CE273922}"/>
          </ac:spMkLst>
        </pc:spChg>
        <pc:spChg chg="add mod">
          <ac:chgData name="Catarina Nobre" userId="b9686a77-4a94-4a17-a945-5262da00e55f" providerId="ADAL" clId="{CB0DC5DB-0F9F-4EC3-AAC8-874F6D63768F}" dt="2023-09-14T12:05:00.359" v="129"/>
          <ac:spMkLst>
            <pc:docMk/>
            <pc:sldMasterMk cId="843405848" sldId="2147483672"/>
            <ac:spMk id="11" creationId="{E651B309-24AC-4457-E5E1-958A9F349CC6}"/>
          </ac:spMkLst>
        </pc:spChg>
        <pc:picChg chg="add mod">
          <ac:chgData name="Catarina Nobre" userId="b9686a77-4a94-4a17-a945-5262da00e55f" providerId="ADAL" clId="{CB0DC5DB-0F9F-4EC3-AAC8-874F6D63768F}" dt="2023-09-14T12:05:00.359" v="129"/>
          <ac:picMkLst>
            <pc:docMk/>
            <pc:sldMasterMk cId="843405848" sldId="2147483672"/>
            <ac:picMk id="9" creationId="{6C225E94-6039-7A34-C2EF-CDB0E37C7C04}"/>
          </ac:picMkLst>
        </pc:picChg>
        <pc:picChg chg="add mod">
          <ac:chgData name="Catarina Nobre" userId="b9686a77-4a94-4a17-a945-5262da00e55f" providerId="ADAL" clId="{CB0DC5DB-0F9F-4EC3-AAC8-874F6D63768F}" dt="2023-09-14T12:05:00.359" v="129"/>
          <ac:picMkLst>
            <pc:docMk/>
            <pc:sldMasterMk cId="843405848" sldId="2147483672"/>
            <ac:picMk id="12" creationId="{F18AD48C-ACAF-FAE1-30DF-F311AC060009}"/>
          </ac:picMkLst>
        </pc:picChg>
        <pc:cxnChg chg="add mod">
          <ac:chgData name="Catarina Nobre" userId="b9686a77-4a94-4a17-a945-5262da00e55f" providerId="ADAL" clId="{CB0DC5DB-0F9F-4EC3-AAC8-874F6D63768F}" dt="2023-09-14T12:05:00.359" v="129"/>
          <ac:cxnSpMkLst>
            <pc:docMk/>
            <pc:sldMasterMk cId="843405848" sldId="2147483672"/>
            <ac:cxnSpMk id="10" creationId="{5A3D12F1-129E-E0C0-45FD-F56640847AC7}"/>
          </ac:cxnSpMkLst>
        </pc:cxnChg>
        <pc:cxnChg chg="add mod">
          <ac:chgData name="Catarina Nobre" userId="b9686a77-4a94-4a17-a945-5262da00e55f" providerId="ADAL" clId="{CB0DC5DB-0F9F-4EC3-AAC8-874F6D63768F}" dt="2023-09-14T12:05:19.789" v="135" actId="14100"/>
          <ac:cxnSpMkLst>
            <pc:docMk/>
            <pc:sldMasterMk cId="843405848" sldId="2147483672"/>
            <ac:cxnSpMk id="13" creationId="{82D4EBA7-24BB-2883-ECEB-BD0D9321780B}"/>
          </ac:cxnSpMkLst>
        </pc:cxnChg>
        <pc:sldLayoutChg chg="new replId">
          <pc:chgData name="Catarina Nobre" userId="b9686a77-4a94-4a17-a945-5262da00e55f" providerId="ADAL" clId="{CB0DC5DB-0F9F-4EC3-AAC8-874F6D63768F}" dt="2023-09-14T12:04:44.038" v="128" actId="6938"/>
          <pc:sldLayoutMkLst>
            <pc:docMk/>
            <pc:sldMasterMk cId="843405848" sldId="2147483672"/>
            <pc:sldLayoutMk cId="2856364817" sldId="2147483673"/>
          </pc:sldLayoutMkLst>
        </pc:sldLayoutChg>
        <pc:sldLayoutChg chg="new replId">
          <pc:chgData name="Catarina Nobre" userId="b9686a77-4a94-4a17-a945-5262da00e55f" providerId="ADAL" clId="{CB0DC5DB-0F9F-4EC3-AAC8-874F6D63768F}" dt="2023-09-14T12:04:44.038" v="128" actId="6938"/>
          <pc:sldLayoutMkLst>
            <pc:docMk/>
            <pc:sldMasterMk cId="843405848" sldId="2147483672"/>
            <pc:sldLayoutMk cId="3240503558" sldId="2147483674"/>
          </pc:sldLayoutMkLst>
        </pc:sldLayoutChg>
        <pc:sldLayoutChg chg="new replId">
          <pc:chgData name="Catarina Nobre" userId="b9686a77-4a94-4a17-a945-5262da00e55f" providerId="ADAL" clId="{CB0DC5DB-0F9F-4EC3-AAC8-874F6D63768F}" dt="2023-09-14T12:04:44.038" v="128" actId="6938"/>
          <pc:sldLayoutMkLst>
            <pc:docMk/>
            <pc:sldMasterMk cId="843405848" sldId="2147483672"/>
            <pc:sldLayoutMk cId="3240020264" sldId="2147483675"/>
          </pc:sldLayoutMkLst>
        </pc:sldLayoutChg>
        <pc:sldLayoutChg chg="new replId">
          <pc:chgData name="Catarina Nobre" userId="b9686a77-4a94-4a17-a945-5262da00e55f" providerId="ADAL" clId="{CB0DC5DB-0F9F-4EC3-AAC8-874F6D63768F}" dt="2023-09-14T12:04:44.038" v="128" actId="6938"/>
          <pc:sldLayoutMkLst>
            <pc:docMk/>
            <pc:sldMasterMk cId="843405848" sldId="2147483672"/>
            <pc:sldLayoutMk cId="3684463550" sldId="2147483676"/>
          </pc:sldLayoutMkLst>
        </pc:sldLayoutChg>
        <pc:sldLayoutChg chg="new replId">
          <pc:chgData name="Catarina Nobre" userId="b9686a77-4a94-4a17-a945-5262da00e55f" providerId="ADAL" clId="{CB0DC5DB-0F9F-4EC3-AAC8-874F6D63768F}" dt="2023-09-14T12:04:44.038" v="128" actId="6938"/>
          <pc:sldLayoutMkLst>
            <pc:docMk/>
            <pc:sldMasterMk cId="843405848" sldId="2147483672"/>
            <pc:sldLayoutMk cId="4154484372" sldId="2147483677"/>
          </pc:sldLayoutMkLst>
        </pc:sldLayoutChg>
        <pc:sldLayoutChg chg="new replId">
          <pc:chgData name="Catarina Nobre" userId="b9686a77-4a94-4a17-a945-5262da00e55f" providerId="ADAL" clId="{CB0DC5DB-0F9F-4EC3-AAC8-874F6D63768F}" dt="2023-09-14T12:04:44.038" v="128" actId="6938"/>
          <pc:sldLayoutMkLst>
            <pc:docMk/>
            <pc:sldMasterMk cId="843405848" sldId="2147483672"/>
            <pc:sldLayoutMk cId="3978453524" sldId="2147483678"/>
          </pc:sldLayoutMkLst>
        </pc:sldLayoutChg>
        <pc:sldLayoutChg chg="new replId">
          <pc:chgData name="Catarina Nobre" userId="b9686a77-4a94-4a17-a945-5262da00e55f" providerId="ADAL" clId="{CB0DC5DB-0F9F-4EC3-AAC8-874F6D63768F}" dt="2023-09-14T12:04:44.038" v="128" actId="6938"/>
          <pc:sldLayoutMkLst>
            <pc:docMk/>
            <pc:sldMasterMk cId="843405848" sldId="2147483672"/>
            <pc:sldLayoutMk cId="497404262" sldId="2147483679"/>
          </pc:sldLayoutMkLst>
        </pc:sldLayoutChg>
        <pc:sldLayoutChg chg="new replId">
          <pc:chgData name="Catarina Nobre" userId="b9686a77-4a94-4a17-a945-5262da00e55f" providerId="ADAL" clId="{CB0DC5DB-0F9F-4EC3-AAC8-874F6D63768F}" dt="2023-09-14T12:04:44.038" v="128" actId="6938"/>
          <pc:sldLayoutMkLst>
            <pc:docMk/>
            <pc:sldMasterMk cId="843405848" sldId="2147483672"/>
            <pc:sldLayoutMk cId="3265762314" sldId="2147483680"/>
          </pc:sldLayoutMkLst>
        </pc:sldLayoutChg>
        <pc:sldLayoutChg chg="new replId">
          <pc:chgData name="Catarina Nobre" userId="b9686a77-4a94-4a17-a945-5262da00e55f" providerId="ADAL" clId="{CB0DC5DB-0F9F-4EC3-AAC8-874F6D63768F}" dt="2023-09-14T12:04:44.038" v="128" actId="6938"/>
          <pc:sldLayoutMkLst>
            <pc:docMk/>
            <pc:sldMasterMk cId="843405848" sldId="2147483672"/>
            <pc:sldLayoutMk cId="1817958274" sldId="2147483681"/>
          </pc:sldLayoutMkLst>
        </pc:sldLayoutChg>
        <pc:sldLayoutChg chg="new replId">
          <pc:chgData name="Catarina Nobre" userId="b9686a77-4a94-4a17-a945-5262da00e55f" providerId="ADAL" clId="{CB0DC5DB-0F9F-4EC3-AAC8-874F6D63768F}" dt="2023-09-14T12:04:44.038" v="128" actId="6938"/>
          <pc:sldLayoutMkLst>
            <pc:docMk/>
            <pc:sldMasterMk cId="843405848" sldId="2147483672"/>
            <pc:sldLayoutMk cId="496205294" sldId="2147483682"/>
          </pc:sldLayoutMkLst>
        </pc:sldLayoutChg>
        <pc:sldLayoutChg chg="new replId">
          <pc:chgData name="Catarina Nobre" userId="b9686a77-4a94-4a17-a945-5262da00e55f" providerId="ADAL" clId="{CB0DC5DB-0F9F-4EC3-AAC8-874F6D63768F}" dt="2023-09-14T12:04:44.038" v="128" actId="6938"/>
          <pc:sldLayoutMkLst>
            <pc:docMk/>
            <pc:sldMasterMk cId="843405848" sldId="2147483672"/>
            <pc:sldLayoutMk cId="2228281871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01935-FB00-B3B5-3F2C-8E7E46822B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753707-EDAE-0DF6-0AA3-919346F6F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39076F0-9563-0015-B3C6-21B194D5A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9702-2D49-4290-ACB3-52AEADA6C35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9434B38-EAFB-F55D-2AEE-084ABD87B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F58C4F9-063D-59D9-DD2A-2ABFF86C5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9DFC-9EB6-4E4F-A22D-1A5C8CF0E8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2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5893-0419-38E2-099B-B8FE02B66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E83F3D87-5EE9-7AE8-DCC0-C39DD44C4B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9CE08C4-A257-1CAF-2C24-248AF99D3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9702-2D49-4290-ACB3-52AEADA6C35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6A9C5C4-57DE-BA2D-AAC2-A19FFBBA7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7BCA8B2-B84A-CB63-091B-DBE37E4FA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9DFC-9EB6-4E4F-A22D-1A5C8CF0E8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4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ADB1F5B-2E9A-6993-7C9D-487D274E6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12200F9A-E022-823E-28AA-E458DCC0D6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B6FCDF1-338B-1E4C-680E-33A954DE0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9702-2D49-4290-ACB3-52AEADA6C35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EF19B2F-A334-911B-5DFA-70F15C7EE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BD7A1E9-967C-4AAB-AB88-415E67B2F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9DFC-9EB6-4E4F-A22D-1A5C8CF0E8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25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40C597-8933-B7D7-34F3-C64895714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80AECA-B76B-D9D4-741C-B97C2A9EB3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0E129C3-BDC1-D42C-80A9-AA3D042E13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153F50-48CC-4728-9A17-E51CC0949E17}" type="datetimeFigureOut">
              <a:rPr lang="pt-PT" smtClean="0"/>
              <a:t>14/09/2023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CD375A0-0918-7A2D-B8F1-A83F3D788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975" y="6432550"/>
            <a:ext cx="554355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288E03E-A6D9-A0A9-BFD8-7D59B89EF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BE97-224F-4836-881E-59B12843DB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41079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9CDFC5-1399-AB2F-BEA0-1D72192DC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207C614-C670-3A62-FEA1-3D3FFF171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8F62B50-DCD5-0CEE-FE8C-13B7627F82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153F50-48CC-4728-9A17-E51CC0949E17}" type="datetimeFigureOut">
              <a:rPr lang="pt-PT" smtClean="0"/>
              <a:t>14/09/2023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6240CEE-A9BC-CFD6-2C1C-6BC74C794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975" y="6432550"/>
            <a:ext cx="554355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E197A92-D88A-34E2-ED07-085F53568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BE97-224F-4836-881E-59B12843DB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72439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664E9-7817-B44E-E0B4-F52944780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A4A272F8-8453-2431-D056-3C99418D1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D50D95C-3470-77C7-C891-C2A6390CC0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153F50-48CC-4728-9A17-E51CC0949E17}" type="datetimeFigureOut">
              <a:rPr lang="pt-PT" smtClean="0"/>
              <a:t>14/09/2023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95340C6-ADAC-613A-4BF5-CAC3B65B1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975" y="6432550"/>
            <a:ext cx="554355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3A846AE-1E51-29C4-9B0D-C905BED71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BE97-224F-4836-881E-59B12843DB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79735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6818AE-0C7F-D160-C014-B413BAECE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62ED607-4D89-841A-055E-9559AFE031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E8B36A91-E450-A547-9B2B-E18476813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12C0BB4-1773-3F2A-1E2C-88340D042B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153F50-48CC-4728-9A17-E51CC0949E17}" type="datetimeFigureOut">
              <a:rPr lang="pt-PT" smtClean="0"/>
              <a:t>14/09/2023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F16E7ED3-166C-4A78-84F8-08B70E1C6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975" y="6432550"/>
            <a:ext cx="554355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360872F-EC5A-58B7-E9C6-FB56A25F7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BE97-224F-4836-881E-59B12843DB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70221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7E4CCD-22FA-4BB8-E0DA-E5213055D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6264514-A506-6E29-0074-7CCC7C251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CAD52BEB-0B5A-EEF8-EBAA-3788DFE3B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ECE1B246-CD23-D01C-1986-E05A516906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F7DE2253-5461-2F82-B00B-014521B0E3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A6D353E8-BF52-E688-6085-234D52876B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153F50-48CC-4728-9A17-E51CC0949E17}" type="datetimeFigureOut">
              <a:rPr lang="pt-PT" smtClean="0"/>
              <a:t>14/09/2023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3E050629-C2FD-819A-E911-51C5779B2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975" y="6432550"/>
            <a:ext cx="554355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1F6B1DAC-959F-93E0-D289-30558ACFE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BE97-224F-4836-881E-59B12843DB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63179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989BE4-CFC3-9006-6C11-44ECBF825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ED4FD482-E581-C4E5-9BD5-B3E9B938C6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153F50-48CC-4728-9A17-E51CC0949E17}" type="datetimeFigureOut">
              <a:rPr lang="pt-PT" smtClean="0"/>
              <a:t>14/09/2023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2B155098-D2BE-5591-E5A2-AEF420A48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975" y="6432550"/>
            <a:ext cx="554355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EBCEA44-0B06-4DAF-029E-E1C2F3C04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BE97-224F-4836-881E-59B12843DB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152616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5B1DA32D-A9F5-1D5C-9CFA-5E21C4468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153F50-48CC-4728-9A17-E51CC0949E17}" type="datetimeFigureOut">
              <a:rPr lang="pt-PT" smtClean="0"/>
              <a:t>14/09/2023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3E6E789C-3A70-8C87-F850-8C7549143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975" y="6432550"/>
            <a:ext cx="554355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31DD506F-7EB4-5A28-300B-5E1CF12B4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BE97-224F-4836-881E-59B12843DB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49914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1B20FB-BA9C-8FC5-B388-02E119221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3AA8363-67A8-9D7C-BA1A-2FAD93D48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C36C2CCA-050B-D4A5-164F-D10122143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9E05640-3DC4-59FC-54E5-6256BA08EE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153F50-48CC-4728-9A17-E51CC0949E17}" type="datetimeFigureOut">
              <a:rPr lang="pt-PT" smtClean="0"/>
              <a:t>14/09/2023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CAC4D800-EB91-A0E5-3E5F-965448FC5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975" y="6432550"/>
            <a:ext cx="554355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9C47355A-1919-BB7B-610D-944B509C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BE97-224F-4836-881E-59B12843DB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4577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FF3C93-85A2-9F52-8564-D8E9E541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7FDF7D7-3BC3-B4D4-BEA8-D28FE167F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87074D9-FAE8-BDC5-8085-664E2EF3C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9702-2D49-4290-ACB3-52AEADA6C35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71E06B0-EEA3-6CD9-C5A7-6B6257556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5F8399B-E807-027E-397E-23250988F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9DFC-9EB6-4E4F-A22D-1A5C8CF0E8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86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2B230-FAF6-9E64-2011-5897D2FBF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91CFA247-50B7-FE06-5991-76A3B2AC05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268C4EFE-E518-562B-2245-D64C20290B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976B868-EF67-80BE-B0B9-596043B103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153F50-48CC-4728-9A17-E51CC0949E17}" type="datetimeFigureOut">
              <a:rPr lang="pt-PT" smtClean="0"/>
              <a:t>14/09/2023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D4DF39B3-BCAF-0038-882F-E09270333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975" y="6432550"/>
            <a:ext cx="554355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54917D15-597F-1D54-768F-DF976847B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BE97-224F-4836-881E-59B12843DB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905324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1B915D-470F-5639-3F78-7EED106B3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B4AEF0A6-553F-0C69-507A-5A2E1DEB99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3D89319-C584-3F0A-89F7-15F039837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153F50-48CC-4728-9A17-E51CC0949E17}" type="datetimeFigureOut">
              <a:rPr lang="pt-PT" smtClean="0"/>
              <a:t>14/09/2023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F09A8F7-B30C-F242-6B65-30CF86E09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975" y="6432550"/>
            <a:ext cx="554355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3CE9C5C-6928-39AA-6363-DC04BDE60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BE97-224F-4836-881E-59B12843DB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241187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3DB124A-7C37-AF29-FD3E-3DF1A44200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2D053837-5D2E-F665-E658-6D4AA6F8F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0F55736-FF52-89D1-66E6-22C5DD8A83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153F50-48CC-4728-9A17-E51CC0949E17}" type="datetimeFigureOut">
              <a:rPr lang="pt-PT" smtClean="0"/>
              <a:t>14/09/2023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40578A0-AA76-D38F-C324-2EA2C3DF7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975" y="6432550"/>
            <a:ext cx="554355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648997A-3446-894C-A5D1-7915255AC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BE97-224F-4836-881E-59B12843DB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240571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5EEC9F-73C0-8FE3-AD00-5B6A98EA67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1CE010-95CE-1454-C9C8-88D938D013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D5F086B-4081-E4EB-2B11-423F15D80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12A3-2C21-4B48-A95B-B7300645B9F6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B15683F-4249-FA0C-2C6B-06A69A79B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0A7F6EC-5562-8E03-0245-28FB3F57B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C091-6FE2-4CE8-A401-EEF21C67A7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648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4424E-B087-AD78-711E-F0DCB8BF8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7DB5BA3-D7AB-58DD-4B38-44D73F4DD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D215892-49D4-7433-6EAA-FB04F7E37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12A3-2C21-4B48-A95B-B7300645B9F6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9F3ED32-D15A-8D45-057C-4E73CD27A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BF88CD3-221D-A7D0-7375-960495972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C091-6FE2-4CE8-A401-EEF21C67A7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035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0DE06C-DF12-AC31-F853-68FA0D5CC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AD88FA4-507E-4680-EEDC-A66DAC347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C15046B-0F46-2477-60BF-9A4539634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12A3-2C21-4B48-A95B-B7300645B9F6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4FF01A3-4EB0-09A6-A95E-3073DF51F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7F83135-51BF-9283-84B8-382AFE1CC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C091-6FE2-4CE8-A401-EEF21C67A7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0202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429D66-1CD9-8097-D416-58C07CD75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3A1DF06-826E-7C79-205A-95E9EF6CCD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BD33079A-42BC-B02E-5120-2FB432E9F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FF3C3AD-A688-B908-32DE-3D7201ACE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12A3-2C21-4B48-A95B-B7300645B9F6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CA3FEAF0-83BB-406D-E60B-E830EBF6E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570E8F1D-BE2D-D490-0CAF-495AEC15D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C091-6FE2-4CE8-A401-EEF21C67A7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4635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D2CD88-5737-6A1B-F03F-9304DA90B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22557D4F-5EF7-1438-8329-1D975FF85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74667844-0A27-0B9B-DA5B-957FE53DDC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D4A4EB6C-2996-6A1F-EF17-1333A6B58A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D7438CBE-CF58-80B6-0B52-7EB49AEBD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D171FF0A-FDF9-40E3-495C-AE6B4FA23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12A3-2C21-4B48-A95B-B7300645B9F6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786F8565-666D-F11C-3BE6-7104D5C4F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6BB32FA7-5F6B-BD83-C7E2-705014879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C091-6FE2-4CE8-A401-EEF21C67A7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843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93A335-FC57-E6AF-8DC0-69F6B3C0E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33AD9AC6-C6D6-7A27-A220-387B4614E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12A3-2C21-4B48-A95B-B7300645B9F6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4E620D13-51AB-987E-9F3C-824B3FE95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00CD3003-BB24-49BB-57E0-1829E259A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C091-6FE2-4CE8-A401-EEF21C67A7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4535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FA141A79-84B1-6512-9E12-E37BE40A3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12A3-2C21-4B48-A95B-B7300645B9F6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1001ED13-FFA6-6DD4-694F-A64BE6EB4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951F639E-FF39-E10E-1FEB-60B2C8D7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C091-6FE2-4CE8-A401-EEF21C67A7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04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A05BAF-679C-4403-90FF-EF72F4D8B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5A8E7C8-F04C-82AB-48AB-170AEFE2B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3CED1C1-4335-CC84-B49C-C6D89540D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9702-2D49-4290-ACB3-52AEADA6C35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548F446-E16A-FF64-B1AC-0203FD2F3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E646B8D-6BD4-2598-36B6-F3532C1BB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9DFC-9EB6-4E4F-A22D-1A5C8CF0E8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750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3FA4E-4F9B-1DEC-C3BD-280968400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8298A0E-9761-1CF5-B84D-316C52996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47D89C00-50E1-6CD2-3EDD-D3F05AE56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568F31C-44B5-207B-A4C5-5809D5A38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12A3-2C21-4B48-A95B-B7300645B9F6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C1D430FE-F574-95B8-012E-900C74876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51F43828-8B8D-408D-B9EC-FEBD2492E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C091-6FE2-4CE8-A401-EEF21C67A7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623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7315A-47AF-55F6-670A-10B7DE7E4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4BD6BC84-9A17-ADF6-059B-411F749E30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0C4A6AC9-5DB0-C6EF-6B85-D565D3A30D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3D6F083-EE3C-4D1D-3A87-D4F3C2590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12A3-2C21-4B48-A95B-B7300645B9F6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CB06433B-6E89-CCAE-8469-116C5754C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C435056-9CCB-0F38-085D-DD3C67DFA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C091-6FE2-4CE8-A401-EEF21C67A7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9582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1B3E83-B757-A9DA-312A-D56C8A6D0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A0B53DF7-2B7A-BED0-ECAE-3A19859348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AF1BE1D-50FA-F34B-3245-94625C143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12A3-2C21-4B48-A95B-B7300645B9F6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E61195E-5A4B-3D76-C315-B330821AA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6B8EFA0-6D01-CB2D-F754-E701EFBEC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C091-6FE2-4CE8-A401-EEF21C67A7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052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6B8DAD7-E95A-F4D0-B206-9171485E77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88CFABD9-BA7B-941C-FB20-F3372BFD0A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C3F8979-0E28-D873-1FBE-533F5F429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12A3-2C21-4B48-A95B-B7300645B9F6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70BB9BC-896A-86A0-C45A-ACB0F71A3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E662126-2736-47D7-FF6C-838E5CD22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C091-6FE2-4CE8-A401-EEF21C67A7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28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E505E2-93D3-7CA6-9389-228464FD8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D33E348-1C92-A0D0-3E80-260E05D48A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2815EA3B-5B4A-347D-66C7-1846C79DD5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DA2D7B8-7157-27A7-E3CB-C0C88D820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9702-2D49-4290-ACB3-52AEADA6C35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E19A319C-99A7-074B-BA9B-4F16C792D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D00EE27F-0752-8793-3D53-AED05544D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9DFC-9EB6-4E4F-A22D-1A5C8CF0E8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49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B7B3CB-AFBF-FF87-CC60-2F8E759B5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16D802E-E80A-04DA-8ABD-C788D2E368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DF4DABBE-2DDB-1897-89B8-FEEBBDCE2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9584B33B-7F7B-2E04-E041-DB1116E0DB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EF804583-210E-F0DC-A7CE-5B234A0304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B4641A2C-8C0F-C8E2-C692-5FD66DDC4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9702-2D49-4290-ACB3-52AEADA6C35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76741E59-F663-5786-FB87-C87073963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5FD6FB1D-FBC1-A2B8-1326-C750A11E1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9DFC-9EB6-4E4F-A22D-1A5C8CF0E8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637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A756EC-A0A7-7CA7-AE83-CA2B68A36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96C11493-BDA7-EE9C-2CDB-19AFB56D3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9702-2D49-4290-ACB3-52AEADA6C35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3B387B39-E7A8-F217-32CB-749D4C64A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AFD510FC-9718-38F7-A0E0-979E82465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9DFC-9EB6-4E4F-A22D-1A5C8CF0E8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8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6DE4E920-734D-79A7-8470-5F1AB4E5C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9702-2D49-4290-ACB3-52AEADA6C35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2AC9D3AD-80D9-BB18-1E78-0F503147C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14CAD15-8DF4-63E3-5C96-92D45D0ED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9DFC-9EB6-4E4F-A22D-1A5C8CF0E8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6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9314D3-7164-7C24-FFD8-FB52ED5A7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A4CE7F7-9BF0-A3AA-8ADE-BEA9819A8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C75BF207-59F1-D868-8C9F-B3A1099BE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19765662-5A40-261A-FF2B-11E3475DC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9702-2D49-4290-ACB3-52AEADA6C35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65127DE-C6F8-2574-CC78-1072D0E55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52116EA5-C053-A1FE-E43F-3A0102793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9DFC-9EB6-4E4F-A22D-1A5C8CF0E8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00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D8DA29-B311-D1C4-9AB3-527B2D397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B174018B-2B7A-98C1-0746-DE6B8562D1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4D8165D1-D47A-A933-EE6D-D665EACBD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19A9E1E-6087-6672-6147-DCB512409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9702-2D49-4290-ACB3-52AEADA6C35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94B70674-118B-34EE-1DFA-DA1C7F1DC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14838D90-D881-7EE1-B1C4-24F5F37DC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9DFC-9EB6-4E4F-A22D-1A5C8CF0E8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7042429F-FA91-21CF-E584-D7A7AD527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E527D9C-AEDD-C94C-E8DB-D1BD48CAD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F7EA6C0-313D-3063-7916-8026487DD9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C9702-2D49-4290-ACB3-52AEADA6C35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C0C76FB-7EDA-838C-21E6-A837117C3F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1B10EE4-524C-E32C-8603-E4ED1EB1B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C9DFC-9EB6-4E4F-A22D-1A5C8CF0E8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0B1FD043-EA75-ACE1-362B-26766B0B0941}"/>
              </a:ext>
            </a:extLst>
          </p:cNvPr>
          <p:cNvSpPr/>
          <p:nvPr userDrawn="1"/>
        </p:nvSpPr>
        <p:spPr>
          <a:xfrm>
            <a:off x="0" y="-1"/>
            <a:ext cx="12192000" cy="624503"/>
          </a:xfrm>
          <a:prstGeom prst="rect">
            <a:avLst/>
          </a:prstGeom>
          <a:solidFill>
            <a:schemeClr val="accent4">
              <a:alpha val="79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FBF79AA-69F9-5C61-0012-246BAE479F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06225" y="6356350"/>
            <a:ext cx="495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ABE97-224F-4836-881E-59B12843DBA5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62954844-EBE5-AD84-3079-589F7F95E1C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 l="54861" t="16442" r="12500" b="18895"/>
          <a:stretch/>
        </p:blipFill>
        <p:spPr>
          <a:xfrm>
            <a:off x="142876" y="42803"/>
            <a:ext cx="514350" cy="538893"/>
          </a:xfrm>
          <a:prstGeom prst="rect">
            <a:avLst/>
          </a:prstGeom>
        </p:spPr>
      </p:pic>
      <p:cxnSp>
        <p:nvCxnSpPr>
          <p:cNvPr id="10" name="Conexão reta 9">
            <a:extLst>
              <a:ext uri="{FF2B5EF4-FFF2-40B4-BE49-F238E27FC236}">
                <a16:creationId xmlns:a16="http://schemas.microsoft.com/office/drawing/2014/main" id="{905A184A-3C72-CDD2-C511-49CCC416F636}"/>
              </a:ext>
            </a:extLst>
          </p:cNvPr>
          <p:cNvCxnSpPr>
            <a:cxnSpLocks/>
          </p:cNvCxnSpPr>
          <p:nvPr userDrawn="1"/>
        </p:nvCxnSpPr>
        <p:spPr>
          <a:xfrm flipV="1">
            <a:off x="-42863" y="6141924"/>
            <a:ext cx="12277725" cy="47625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1B45D4B9-72BB-604D-5296-C55758C8D57D}"/>
              </a:ext>
            </a:extLst>
          </p:cNvPr>
          <p:cNvSpPr txBox="1"/>
          <p:nvPr userDrawn="1"/>
        </p:nvSpPr>
        <p:spPr>
          <a:xfrm>
            <a:off x="5391151" y="6403975"/>
            <a:ext cx="565785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PT" sz="12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pt-PT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Bioenergy International Conference | Jaén, Spain | 21-23 February 2024</a:t>
            </a:r>
          </a:p>
        </p:txBody>
      </p:sp>
      <p:pic>
        <p:nvPicPr>
          <p:cNvPr id="2" name="Imagem 1" descr="Uma imagem com texto, Tipo de letra, logótipo, branco">
            <a:extLst>
              <a:ext uri="{FF2B5EF4-FFF2-40B4-BE49-F238E27FC236}">
                <a16:creationId xmlns:a16="http://schemas.microsoft.com/office/drawing/2014/main" id="{EF8EEF20-DC3A-6728-FF74-ABEBB4F749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26" t="27800" r="9339" b="26002"/>
          <a:stretch/>
        </p:blipFill>
        <p:spPr>
          <a:xfrm>
            <a:off x="0" y="6403975"/>
            <a:ext cx="5086350" cy="365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390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869E3F62-12A9-A7E3-52EA-E71D04928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71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dirty="0"/>
              <a:t>Clique para editar o estilo de título do Modelo Global</a:t>
            </a:r>
            <a:endParaRPr lang="en-US" dirty="0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297F1F4-588B-C025-7C2A-CE24409FF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7725" y="23002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226BFFF-F8CF-C3E8-EBD2-CA03BAA877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212A3-2C21-4B48-A95B-B7300645B9F6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2711612-77C6-4E55-2EB4-D37D17CCE1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32C6DCD-5CC8-E2DB-D49A-11E11B92CE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0C091-6FE2-4CE8-A401-EEF21C67A73E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Marcador de Posição do Número do Diapositivo 5">
            <a:extLst>
              <a:ext uri="{FF2B5EF4-FFF2-40B4-BE49-F238E27FC236}">
                <a16:creationId xmlns:a16="http://schemas.microsoft.com/office/drawing/2014/main" id="{E4AA711D-D11B-2F91-FB84-0DF2CE273922}"/>
              </a:ext>
            </a:extLst>
          </p:cNvPr>
          <p:cNvSpPr txBox="1">
            <a:spLocks/>
          </p:cNvSpPr>
          <p:nvPr userDrawn="1"/>
        </p:nvSpPr>
        <p:spPr>
          <a:xfrm>
            <a:off x="11706225" y="6356350"/>
            <a:ext cx="495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EABE97-224F-4836-881E-59B12843DBA5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6C225E94-6039-7A34-C2EF-CDB0E37C7C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 l="54861" t="16442" r="12500" b="18895"/>
          <a:stretch/>
        </p:blipFill>
        <p:spPr>
          <a:xfrm>
            <a:off x="142876" y="42803"/>
            <a:ext cx="514350" cy="538893"/>
          </a:xfrm>
          <a:prstGeom prst="rect">
            <a:avLst/>
          </a:prstGeom>
        </p:spPr>
      </p:pic>
      <p:cxnSp>
        <p:nvCxnSpPr>
          <p:cNvPr id="10" name="Conexão reta 9">
            <a:extLst>
              <a:ext uri="{FF2B5EF4-FFF2-40B4-BE49-F238E27FC236}">
                <a16:creationId xmlns:a16="http://schemas.microsoft.com/office/drawing/2014/main" id="{5A3D12F1-129E-E0C0-45FD-F56640847AC7}"/>
              </a:ext>
            </a:extLst>
          </p:cNvPr>
          <p:cNvCxnSpPr>
            <a:cxnSpLocks/>
          </p:cNvCxnSpPr>
          <p:nvPr userDrawn="1"/>
        </p:nvCxnSpPr>
        <p:spPr>
          <a:xfrm flipV="1">
            <a:off x="-42863" y="6141924"/>
            <a:ext cx="12277725" cy="47625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651B309-24AC-4457-E5E1-958A9F349CC6}"/>
              </a:ext>
            </a:extLst>
          </p:cNvPr>
          <p:cNvSpPr txBox="1"/>
          <p:nvPr userDrawn="1"/>
        </p:nvSpPr>
        <p:spPr>
          <a:xfrm>
            <a:off x="5391151" y="6403975"/>
            <a:ext cx="565785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PT" sz="12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pt-PT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Bioenergy International Conference | Jaén, Spain | 21-23 February 2024</a:t>
            </a:r>
          </a:p>
        </p:txBody>
      </p:sp>
      <p:pic>
        <p:nvPicPr>
          <p:cNvPr id="12" name="Imagem 11" descr="Uma imagem com texto, Tipo de letra, logótipo, branco">
            <a:extLst>
              <a:ext uri="{FF2B5EF4-FFF2-40B4-BE49-F238E27FC236}">
                <a16:creationId xmlns:a16="http://schemas.microsoft.com/office/drawing/2014/main" id="{F18AD48C-ACAF-FAE1-30DF-F311AC06000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26" t="27800" r="9339" b="26002"/>
          <a:stretch/>
        </p:blipFill>
        <p:spPr>
          <a:xfrm>
            <a:off x="0" y="6403975"/>
            <a:ext cx="5086350" cy="365124"/>
          </a:xfrm>
          <a:prstGeom prst="rect">
            <a:avLst/>
          </a:prstGeom>
        </p:spPr>
      </p:pic>
      <p:cxnSp>
        <p:nvCxnSpPr>
          <p:cNvPr id="13" name="Conexão reta 12">
            <a:extLst>
              <a:ext uri="{FF2B5EF4-FFF2-40B4-BE49-F238E27FC236}">
                <a16:creationId xmlns:a16="http://schemas.microsoft.com/office/drawing/2014/main" id="{82D4EBA7-24BB-2883-ECEB-BD0D9321780B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72558"/>
            <a:ext cx="12201525" cy="23812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40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>
            <a:extLst>
              <a:ext uri="{FF2B5EF4-FFF2-40B4-BE49-F238E27FC236}">
                <a16:creationId xmlns:a16="http://schemas.microsoft.com/office/drawing/2014/main" id="{B4F0E837-651D-DAC4-BA6E-93CBADDB50F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22778" y="2144016"/>
            <a:ext cx="6178550" cy="1395412"/>
          </a:xfrm>
        </p:spPr>
        <p:txBody>
          <a:bodyPr rtlCol="0">
            <a:normAutofit/>
          </a:bodyPr>
          <a:lstStyle>
            <a:defPPr>
              <a:defRPr lang="pt-PT"/>
            </a:defPPr>
          </a:lstStyle>
          <a:p>
            <a:pPr algn="l" rtl="0"/>
            <a:r>
              <a:rPr lang="pt-PT" sz="4500" dirty="0" err="1">
                <a:solidFill>
                  <a:srgbClr val="B8D30F"/>
                </a:solidFill>
                <a:latin typeface="Arial Black" panose="020B0A04020102020204" pitchFamily="34" charset="0"/>
              </a:rPr>
              <a:t>Presentation</a:t>
            </a:r>
            <a:r>
              <a:rPr lang="pt-PT" sz="4500" dirty="0">
                <a:solidFill>
                  <a:srgbClr val="B8D30F"/>
                </a:solidFill>
                <a:latin typeface="Arial Black" panose="020B0A04020102020204" pitchFamily="34" charset="0"/>
              </a:rPr>
              <a:t> </a:t>
            </a:r>
            <a:r>
              <a:rPr lang="pt-PT" sz="4500" dirty="0" err="1">
                <a:solidFill>
                  <a:srgbClr val="B8D30F"/>
                </a:solidFill>
                <a:latin typeface="Arial Black" panose="020B0A04020102020204" pitchFamily="34" charset="0"/>
              </a:rPr>
              <a:t>title</a:t>
            </a:r>
            <a:endParaRPr lang="pt-PT" sz="4500" b="0" dirty="0">
              <a:solidFill>
                <a:srgbClr val="B8D30F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Subtítulo 6">
            <a:extLst>
              <a:ext uri="{FF2B5EF4-FFF2-40B4-BE49-F238E27FC236}">
                <a16:creationId xmlns:a16="http://schemas.microsoft.com/office/drawing/2014/main" id="{B9FD0018-D5E8-EAD6-E69F-A8B3E34901F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84167" y="3514377"/>
            <a:ext cx="4530725" cy="577850"/>
          </a:xfrm>
        </p:spPr>
        <p:txBody>
          <a:bodyPr rtlCol="0">
            <a:normAutofit fontScale="25000" lnSpcReduction="20000"/>
          </a:bodyPr>
          <a:lstStyle>
            <a:defPPr>
              <a:defRPr lang="pt-PT"/>
            </a:defPPr>
          </a:lstStyle>
          <a:p>
            <a:pPr marL="0" indent="0" algn="l" rtl="0">
              <a:buNone/>
            </a:pPr>
            <a:r>
              <a:rPr lang="pt-PT" sz="8000" b="1" dirty="0">
                <a:latin typeface="Arial" panose="020B0604020202020204" pitchFamily="34" charset="0"/>
                <a:cs typeface="Arial" panose="020B0604020202020204" pitchFamily="34" charset="0"/>
              </a:rPr>
              <a:t>Speaker </a:t>
            </a:r>
            <a:r>
              <a:rPr lang="pt-PT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endParaRPr lang="pt-PT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endParaRPr lang="pt-PT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r>
              <a:rPr lang="pt-PT" sz="5600" i="1" dirty="0">
                <a:latin typeface="Arial" panose="020B0604020202020204" pitchFamily="34" charset="0"/>
                <a:cs typeface="Arial" panose="020B0604020202020204" pitchFamily="34" charset="0"/>
              </a:rPr>
              <a:t>Speaker </a:t>
            </a:r>
            <a:r>
              <a:rPr lang="pt-PT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pt-PT" sz="5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 descr="Uma imagem com texto, Tipo de letra, logótipo, branco">
            <a:extLst>
              <a:ext uri="{FF2B5EF4-FFF2-40B4-BE49-F238E27FC236}">
                <a16:creationId xmlns:a16="http://schemas.microsoft.com/office/drawing/2014/main" id="{1B77A854-3CDB-81BA-EA05-E59CE25D10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50108"/>
            <a:ext cx="6177591" cy="790338"/>
          </a:xfrm>
          <a:prstGeom prst="rect">
            <a:avLst/>
          </a:prstGeom>
        </p:spPr>
      </p:pic>
      <p:pic>
        <p:nvPicPr>
          <p:cNvPr id="2" name="Gráfico 1">
            <a:extLst>
              <a:ext uri="{FF2B5EF4-FFF2-40B4-BE49-F238E27FC236}">
                <a16:creationId xmlns:a16="http://schemas.microsoft.com/office/drawing/2014/main" id="{B1DD91F4-775E-23FB-5329-D9BFD4880D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138" y="-254121"/>
            <a:ext cx="4294267" cy="2398137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DFF51AA3-EBD2-7D5B-C869-239FF26BB39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8784" t="11471" r="33980" b="30103"/>
          <a:stretch/>
        </p:blipFill>
        <p:spPr>
          <a:xfrm>
            <a:off x="4776281" y="0"/>
            <a:ext cx="7415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360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B977AA-40AB-9003-8108-15E8242148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5752742-806E-4075-0085-09D3D311FD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867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1D4329-8ECD-D2F1-E76D-D65C0B23C0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174035C-93F1-63D7-7A0C-0A9A2B6C3A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752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E606D-56CE-E50D-D620-04B591CAD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FEF601D-4E60-F37A-B8C5-9333E2108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42C55B76-4B51-3DA8-E11B-A848BADED9C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9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99276-ED01-C62B-4BF1-49846EFE0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C80C2B5-A8B2-D567-4699-66D0CBEF748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692E72E5-678A-E312-A240-5B56B24215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41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7EDDC-EFCC-0DF0-0CAC-5117D95AC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F2192ED-AFFB-7C9B-5B6F-9503C7A63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1166E27A-952E-92F3-2B60-152B17B90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13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>
            <a:extLst>
              <a:ext uri="{FF2B5EF4-FFF2-40B4-BE49-F238E27FC236}">
                <a16:creationId xmlns:a16="http://schemas.microsoft.com/office/drawing/2014/main" id="{B4F0E837-651D-DAC4-BA6E-93CBADDB50F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446819" y="2939947"/>
            <a:ext cx="5546725" cy="1397000"/>
          </a:xfrm>
        </p:spPr>
        <p:txBody>
          <a:bodyPr rtlCol="0">
            <a:normAutofit/>
          </a:bodyPr>
          <a:lstStyle>
            <a:defPPr>
              <a:defRPr lang="pt-PT"/>
            </a:defPPr>
          </a:lstStyle>
          <a:p>
            <a:pPr algn="l" rtl="0"/>
            <a:r>
              <a:rPr lang="pt-PT" sz="4500" dirty="0" err="1">
                <a:solidFill>
                  <a:srgbClr val="B8D30F"/>
                </a:solidFill>
                <a:latin typeface="Arial Black" panose="020B0A04020102020204" pitchFamily="34" charset="0"/>
              </a:rPr>
              <a:t>Thank</a:t>
            </a:r>
            <a:r>
              <a:rPr lang="pt-PT" sz="4500" dirty="0">
                <a:solidFill>
                  <a:srgbClr val="B8D30F"/>
                </a:solidFill>
                <a:latin typeface="Arial Black" panose="020B0A04020102020204" pitchFamily="34" charset="0"/>
              </a:rPr>
              <a:t> </a:t>
            </a:r>
            <a:r>
              <a:rPr lang="pt-PT" sz="4500" dirty="0" err="1">
                <a:solidFill>
                  <a:srgbClr val="B8D30F"/>
                </a:solidFill>
                <a:latin typeface="Arial Black" panose="020B0A04020102020204" pitchFamily="34" charset="0"/>
              </a:rPr>
              <a:t>you</a:t>
            </a:r>
            <a:r>
              <a:rPr lang="pt-PT" sz="4500" dirty="0">
                <a:solidFill>
                  <a:srgbClr val="B8D30F"/>
                </a:solidFill>
                <a:latin typeface="Arial Black" panose="020B0A04020102020204" pitchFamily="34" charset="0"/>
              </a:rPr>
              <a:t>!</a:t>
            </a:r>
            <a:endParaRPr lang="pt-PT" sz="4500" b="0" dirty="0">
              <a:solidFill>
                <a:srgbClr val="B8D30F"/>
              </a:solidFill>
              <a:latin typeface="Arial Black" panose="020B0A04020102020204" pitchFamily="34" charset="0"/>
            </a:endParaRPr>
          </a:p>
        </p:txBody>
      </p:sp>
      <p:pic>
        <p:nvPicPr>
          <p:cNvPr id="24" name="Gráfico 23">
            <a:extLst>
              <a:ext uri="{FF2B5EF4-FFF2-40B4-BE49-F238E27FC236}">
                <a16:creationId xmlns:a16="http://schemas.microsoft.com/office/drawing/2014/main" id="{6D46327A-3B50-4AAF-BD89-AAAE27A35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48881" y="164125"/>
            <a:ext cx="844663" cy="1001684"/>
          </a:xfrm>
          <a:prstGeom prst="rect">
            <a:avLst/>
          </a:prstGeom>
        </p:spPr>
      </p:pic>
      <p:pic>
        <p:nvPicPr>
          <p:cNvPr id="2" name="Imagem 1" descr="Uma imagem com texto, Tipo de letra, logótipo, branco">
            <a:extLst>
              <a:ext uri="{FF2B5EF4-FFF2-40B4-BE49-F238E27FC236}">
                <a16:creationId xmlns:a16="http://schemas.microsoft.com/office/drawing/2014/main" id="{A5FD9B18-71D3-F02E-5FB2-20DC90E32E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318" y="5950108"/>
            <a:ext cx="6177591" cy="790338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C07345FA-29B8-6178-FF95-1DCD2FEF1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pt-P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3D87C20B-9327-35AB-FF3D-DA96F9F40A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017578" y="0"/>
            <a:ext cx="3279198" cy="1831271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BCFA4D57-A635-ADAA-1116-6D03309E1DC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9866" t="13920" r="1"/>
          <a:stretch/>
        </p:blipFill>
        <p:spPr>
          <a:xfrm>
            <a:off x="-931" y="0"/>
            <a:ext cx="5546827" cy="549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500109"/>
      </p:ext>
    </p:extLst>
  </p:cSld>
  <p:clrMapOvr>
    <a:masterClrMapping/>
  </p:clrMapOvr>
</p:sld>
</file>

<file path=ppt/theme/theme1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9</Words>
  <Application>Microsoft Office PowerPoint</Application>
  <PresentationFormat>Ecrã Panorâmico</PresentationFormat>
  <Paragraphs>5</Paragraphs>
  <Slides>7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dos diapositivos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Modelo de apresentação personalizado</vt:lpstr>
      <vt:lpstr>Tema do Office</vt:lpstr>
      <vt:lpstr>1_Modelo de apresentação personalizado</vt:lpstr>
      <vt:lpstr>Presentation title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Catarina Matos</dc:creator>
  <cp:lastModifiedBy>Catarina Nobre</cp:lastModifiedBy>
  <cp:revision>2</cp:revision>
  <dcterms:created xsi:type="dcterms:W3CDTF">2023-09-05T15:44:26Z</dcterms:created>
  <dcterms:modified xsi:type="dcterms:W3CDTF">2023-09-14T12:05:33Z</dcterms:modified>
</cp:coreProperties>
</file>